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 advTm="1000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143932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2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Победители  муниципального этапа</a:t>
            </a:r>
          </a:p>
          <a:p>
            <a:pPr algn="ctr"/>
            <a:r>
              <a:rPr lang="ru-RU" sz="32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Всероссийской </a:t>
            </a:r>
            <a:r>
              <a:rPr lang="ru-RU" sz="32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олимпиады  школьников по</a:t>
            </a:r>
          </a:p>
          <a:p>
            <a:pPr algn="ctr"/>
            <a:r>
              <a:rPr lang="ru-RU" sz="32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изобразительному искусству: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Карамашева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Софья , 5 класс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Титова Елизавета, 6 класс</a:t>
            </a:r>
          </a:p>
          <a:p>
            <a:pPr algn="ctr"/>
            <a:endParaRPr lang="ru-RU" sz="3200" b="1" cap="all" dirty="0" smtClean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Призёры: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Семейкина Полина, 7 класс</a:t>
            </a:r>
          </a:p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Золотухина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Юлия , 7 класс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cap="all" spc="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143932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Победители  муниципального этапа</a:t>
            </a:r>
          </a:p>
          <a:p>
            <a:pPr algn="ctr"/>
            <a:r>
              <a:rPr lang="ru-RU" sz="30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Всероссийской </a:t>
            </a:r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олимпиады школьников  по</a:t>
            </a:r>
          </a:p>
          <a:p>
            <a:pPr algn="ctr"/>
            <a:r>
              <a:rPr lang="ru-RU" sz="30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Биологии и экологии</a:t>
            </a:r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3600" b="1" dirty="0" smtClean="0"/>
          </a:p>
          <a:p>
            <a:pPr algn="ctr"/>
            <a:r>
              <a:rPr lang="ru-RU" sz="3600" b="1" dirty="0" err="1" smtClean="0"/>
              <a:t>Русановский</a:t>
            </a:r>
            <a:r>
              <a:rPr lang="ru-RU" sz="3600" b="1" dirty="0" smtClean="0"/>
              <a:t> Иван, 7 класс</a:t>
            </a:r>
          </a:p>
          <a:p>
            <a:pPr algn="ctr"/>
            <a:r>
              <a:rPr lang="ru-RU" sz="3600" b="1" dirty="0" smtClean="0"/>
              <a:t>Олейник Алина, 8 класс</a:t>
            </a:r>
            <a:endParaRPr lang="ru-RU" sz="3600" b="1" cap="all" dirty="0" smtClean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Призёр:</a:t>
            </a:r>
          </a:p>
          <a:p>
            <a:pPr algn="ctr"/>
            <a:r>
              <a:rPr lang="ru-RU" sz="3600" b="1" dirty="0" smtClean="0"/>
              <a:t>Ткаченко Илья, 10 класс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/>
          </a:p>
          <a:p>
            <a:pPr algn="ctr"/>
            <a:endParaRPr lang="ru-RU" sz="2400" b="1" cap="all" spc="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1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143932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6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Победители  муниципального этапа</a:t>
            </a:r>
          </a:p>
          <a:p>
            <a:pPr algn="ctr"/>
            <a:r>
              <a:rPr lang="ru-RU" sz="36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Всероссийской </a:t>
            </a:r>
            <a:r>
              <a:rPr lang="ru-RU" sz="36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олимпиады</a:t>
            </a:r>
          </a:p>
          <a:p>
            <a:pPr algn="ctr"/>
            <a:r>
              <a:rPr lang="ru-RU" sz="36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школьников</a:t>
            </a:r>
            <a:r>
              <a:rPr lang="ru-RU" sz="36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по</a:t>
            </a:r>
          </a:p>
          <a:p>
            <a:pPr algn="ctr"/>
            <a:r>
              <a:rPr lang="ru-RU" sz="36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обществознанию: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Марина, 10 класс</a:t>
            </a:r>
          </a:p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Моргачева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Кристина, 11 класс</a:t>
            </a:r>
          </a:p>
          <a:p>
            <a:pPr algn="ctr"/>
            <a:endParaRPr lang="ru-RU" sz="2400" b="1" cap="all" spc="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285860"/>
            <a:ext cx="77153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Поздравляем!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8" descr="18853374_buket_sverkae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428868"/>
            <a:ext cx="6184908" cy="386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143932" cy="71096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Победители  муниципального этапа</a:t>
            </a:r>
          </a:p>
          <a:p>
            <a:pPr algn="ctr"/>
            <a:r>
              <a:rPr lang="ru-RU" sz="30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Всероссийской </a:t>
            </a:r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олимпиады школьников по технологии: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Хабарова Анастасия, 7 класс</a:t>
            </a: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Русановский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Иван, 7 класс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Зайцев Андрей, 8 класс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Рожков Юрий, 9 класс</a:t>
            </a:r>
          </a:p>
          <a:p>
            <a:pPr algn="ctr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Призёры: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Салатов Кирилл, 7 класс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Суханов Никита, 7 класс</a:t>
            </a: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Шатохин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Дмитрий, 8 класс</a:t>
            </a: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Грудинин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Даниил, 8 класс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Гусева Офелия, 8 класс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Воронин Андрей, 9 класс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Худяков Сергей, 9 класс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cap="all" spc="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143932" cy="73250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Победители  муниципального этапа</a:t>
            </a:r>
          </a:p>
          <a:p>
            <a:pPr algn="ctr"/>
            <a:r>
              <a:rPr lang="ru-RU" sz="30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Всероссийской </a:t>
            </a:r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олимпиады школьников по</a:t>
            </a:r>
          </a:p>
          <a:p>
            <a:pPr algn="ctr"/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Английскому языку: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Фролов Кирилл, 7 класс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Салатов Кирилл, 7 класс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Олейник Алина, 8 класс</a:t>
            </a:r>
          </a:p>
          <a:p>
            <a:pPr algn="ctr"/>
            <a:r>
              <a:rPr lang="ru-RU" sz="32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Призёры: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Зайцев Олег, 7 класс</a:t>
            </a:r>
          </a:p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Кутергина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Юлия, 9 класс</a:t>
            </a:r>
          </a:p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Марина, 10 класс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/>
          </a:p>
          <a:p>
            <a:pPr algn="ctr"/>
            <a:endParaRPr lang="ru-RU" sz="2400" b="1" cap="all" spc="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143932" cy="72019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Победители  муниципального этапа</a:t>
            </a:r>
          </a:p>
          <a:p>
            <a:pPr algn="ctr"/>
            <a:r>
              <a:rPr lang="ru-RU" sz="30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Всероссийской </a:t>
            </a:r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олимпиады школьников по</a:t>
            </a:r>
          </a:p>
          <a:p>
            <a:pPr algn="ctr"/>
            <a:r>
              <a:rPr lang="ru-RU" sz="3000" b="1" cap="all" spc="0" dirty="0" err="1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обж</a:t>
            </a:r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800" b="1" dirty="0" err="1" smtClean="0"/>
              <a:t>Русановский</a:t>
            </a:r>
            <a:r>
              <a:rPr lang="ru-RU" sz="2800" b="1" dirty="0" smtClean="0"/>
              <a:t> Иван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7 класс</a:t>
            </a:r>
          </a:p>
          <a:p>
            <a:pPr algn="ctr"/>
            <a:r>
              <a:rPr lang="ru-RU" sz="2800" b="1" dirty="0" smtClean="0"/>
              <a:t>Рожков Юрий, 9 класс</a:t>
            </a:r>
          </a:p>
          <a:p>
            <a:pPr algn="ctr"/>
            <a:r>
              <a:rPr lang="ru-RU" sz="2800" b="1" dirty="0" err="1" smtClean="0"/>
              <a:t>Моргачева</a:t>
            </a:r>
            <a:r>
              <a:rPr lang="ru-RU" sz="2800" b="1" dirty="0" smtClean="0"/>
              <a:t> Кристина, 11 класс</a:t>
            </a:r>
          </a:p>
          <a:p>
            <a:pPr algn="ctr"/>
            <a:r>
              <a:rPr lang="ru-RU" sz="2800" b="1" dirty="0" err="1" smtClean="0"/>
              <a:t>Мылтыгашева</a:t>
            </a:r>
            <a:r>
              <a:rPr lang="ru-RU" sz="2800" b="1" dirty="0" smtClean="0"/>
              <a:t> Наталья, 11 класс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Призёры: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/>
              <a:t>Грудинин</a:t>
            </a:r>
            <a:r>
              <a:rPr lang="ru-RU" sz="2400" b="1" dirty="0" smtClean="0"/>
              <a:t> Даниил, 8 класс</a:t>
            </a:r>
          </a:p>
          <a:p>
            <a:pPr algn="ctr"/>
            <a:r>
              <a:rPr lang="ru-RU" sz="2400" b="1" dirty="0" smtClean="0"/>
              <a:t>Зайцев Андрей, 8 класс</a:t>
            </a:r>
          </a:p>
          <a:p>
            <a:pPr algn="ctr"/>
            <a:r>
              <a:rPr lang="ru-RU" sz="2400" b="1" dirty="0" smtClean="0"/>
              <a:t>Воронин Андрей, 9 класс</a:t>
            </a:r>
          </a:p>
          <a:p>
            <a:pPr algn="ctr"/>
            <a:r>
              <a:rPr lang="ru-RU" sz="2400" b="1" dirty="0" smtClean="0"/>
              <a:t>Русаков Роман, 10 класс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/>
          </a:p>
          <a:p>
            <a:pPr algn="ctr"/>
            <a:endParaRPr lang="ru-RU" sz="2400" b="1" cap="all" spc="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571480"/>
            <a:ext cx="8143932" cy="66479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28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Победители  муниципального этапа</a:t>
            </a:r>
          </a:p>
          <a:p>
            <a:pPr algn="ctr"/>
            <a:r>
              <a:rPr lang="ru-RU" sz="28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Всероссийской </a:t>
            </a:r>
            <a:r>
              <a:rPr lang="ru-RU" sz="28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олимпиады школьников  по</a:t>
            </a:r>
          </a:p>
          <a:p>
            <a:pPr algn="ctr"/>
            <a:r>
              <a:rPr lang="ru-RU" sz="28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Физической культуре</a:t>
            </a:r>
            <a:r>
              <a:rPr lang="ru-RU" sz="28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Олейник Алина, 8 класс</a:t>
            </a: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Соколов Глеб, 8 класс</a:t>
            </a:r>
          </a:p>
          <a:p>
            <a:pPr algn="ctr"/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Сизоненко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Александр, 9 класс</a:t>
            </a:r>
          </a:p>
          <a:p>
            <a:pPr algn="ctr"/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Цыбульский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Иван, 10 класс</a:t>
            </a:r>
          </a:p>
          <a:p>
            <a:pPr algn="ctr"/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Моргачева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Кристина, 11 класс</a:t>
            </a:r>
          </a:p>
          <a:p>
            <a:pPr algn="ctr"/>
            <a:r>
              <a:rPr lang="ru-RU" sz="30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Призёры:</a:t>
            </a: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Акимова Валентина, 9 класс</a:t>
            </a:r>
          </a:p>
          <a:p>
            <a:pPr algn="ctr"/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Мылтыгашева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Наталья , 11 класс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/>
          </a:p>
          <a:p>
            <a:pPr algn="ctr"/>
            <a:endParaRPr lang="ru-RU" sz="2400" b="1" cap="all" spc="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571480"/>
            <a:ext cx="8143932" cy="72019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Победители  муниципального этапа</a:t>
            </a:r>
          </a:p>
          <a:p>
            <a:pPr algn="ctr"/>
            <a:r>
              <a:rPr lang="ru-RU" sz="30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Всероссийской </a:t>
            </a:r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олимпиады школьников по</a:t>
            </a:r>
          </a:p>
          <a:p>
            <a:pPr algn="ctr"/>
            <a:r>
              <a:rPr lang="ru-RU" sz="30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литературе</a:t>
            </a:r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Фролов Кирилл, 7 класс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Олейник Алина , 8 класс</a:t>
            </a:r>
          </a:p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Марина , 10 класс</a:t>
            </a:r>
          </a:p>
          <a:p>
            <a:pPr algn="ctr"/>
            <a:r>
              <a:rPr lang="ru-RU" sz="36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Призёры: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Салатов Кирилл, 7 класс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Белозёрова Юлия, 10  класс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/>
          </a:p>
          <a:p>
            <a:pPr algn="ctr"/>
            <a:endParaRPr lang="ru-RU" sz="2400" b="1" cap="all" spc="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143932" cy="60939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Победитель  муниципального этапа</a:t>
            </a:r>
          </a:p>
          <a:p>
            <a:pPr algn="ctr"/>
            <a:r>
              <a:rPr lang="ru-RU" sz="30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Всероссийской </a:t>
            </a:r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олимпиады школьников по</a:t>
            </a:r>
          </a:p>
          <a:p>
            <a:pPr algn="ctr"/>
            <a:r>
              <a:rPr lang="ru-RU" sz="30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географии</a:t>
            </a:r>
            <a:r>
              <a:rPr lang="ru-RU" sz="30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Худяков Дмитрий , 8 класс</a:t>
            </a:r>
          </a:p>
          <a:p>
            <a:pPr algn="ctr"/>
            <a:endParaRPr lang="ru-RU" sz="3200" b="1" cap="all" dirty="0" smtClean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Призёры: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Зайцев Олег , 7 класс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Олейник Алина 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</a:t>
            </a:r>
          </a:p>
          <a:p>
            <a:pPr algn="ctr"/>
            <a:endParaRPr lang="ru-RU" sz="2400" b="1" cap="all" spc="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785794"/>
            <a:ext cx="814393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2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Победители  муниципального этапа</a:t>
            </a:r>
          </a:p>
          <a:p>
            <a:pPr algn="ctr"/>
            <a:r>
              <a:rPr lang="ru-RU" sz="32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Всероссийской </a:t>
            </a:r>
            <a:r>
              <a:rPr lang="ru-RU" sz="32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олимпиады школьников по</a:t>
            </a:r>
          </a:p>
          <a:p>
            <a:pPr algn="ctr"/>
            <a:r>
              <a:rPr lang="ru-RU" sz="32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lang="ru-RU" sz="32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Марина , 10 класс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Олейник Алина, 8 класс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cap="all" spc="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143932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6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Победители  муниципального этапа</a:t>
            </a:r>
          </a:p>
          <a:p>
            <a:pPr algn="ctr"/>
            <a:r>
              <a:rPr lang="ru-RU" sz="36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Всероссийской </a:t>
            </a:r>
            <a:r>
              <a:rPr lang="ru-RU" sz="36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олимпиады</a:t>
            </a:r>
          </a:p>
          <a:p>
            <a:pPr algn="ctr"/>
            <a:r>
              <a:rPr lang="ru-RU" sz="36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Школьников</a:t>
            </a:r>
            <a:r>
              <a:rPr lang="ru-RU" sz="36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по</a:t>
            </a:r>
          </a:p>
          <a:p>
            <a:pPr algn="ctr"/>
            <a:r>
              <a:rPr lang="ru-RU" sz="3600" b="1" cap="all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истории: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Зайцев Олег, 7 класс</a:t>
            </a:r>
          </a:p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Марина, 11 класс</a:t>
            </a:r>
          </a:p>
          <a:p>
            <a:pPr algn="ctr"/>
            <a:r>
              <a:rPr lang="ru-RU" sz="36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Призёр: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Ткаченко Илья, 10 класс</a:t>
            </a:r>
          </a:p>
          <a:p>
            <a:pPr algn="ctr"/>
            <a:endParaRPr lang="ru-RU" sz="2400" b="1" cap="all" spc="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10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</TotalTime>
  <Words>395</Words>
  <PresentationFormat>Экран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директор</cp:lastModifiedBy>
  <cp:revision>24</cp:revision>
  <dcterms:created xsi:type="dcterms:W3CDTF">2015-12-17T15:26:28Z</dcterms:created>
  <dcterms:modified xsi:type="dcterms:W3CDTF">2015-12-18T04:03:35Z</dcterms:modified>
</cp:coreProperties>
</file>