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72" r:id="rId3"/>
    <p:sldId id="257" r:id="rId4"/>
    <p:sldId id="259" r:id="rId5"/>
    <p:sldId id="258" r:id="rId6"/>
    <p:sldId id="260" r:id="rId7"/>
    <p:sldId id="270" r:id="rId8"/>
    <p:sldId id="266" r:id="rId9"/>
    <p:sldId id="267" r:id="rId10"/>
    <p:sldId id="265" r:id="rId11"/>
    <p:sldId id="264" r:id="rId12"/>
    <p:sldId id="268" r:id="rId13"/>
    <p:sldId id="269" r:id="rId14"/>
    <p:sldId id="263" r:id="rId15"/>
    <p:sldId id="271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655" autoAdjust="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2F71A-C785-4712-9CD5-D6A33CBA047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6C3FB7-33C4-48A5-9E8B-E9325CEE8050}">
      <dgm:prSet phldrT="[Текст]"/>
      <dgm:spPr/>
      <dgm:t>
        <a:bodyPr/>
        <a:lstStyle/>
        <a:p>
          <a:r>
            <a:rPr lang="en-US" dirty="0" smtClean="0"/>
            <a:t>dangerous</a:t>
          </a:r>
          <a:endParaRPr lang="ru-RU" dirty="0"/>
        </a:p>
      </dgm:t>
    </dgm:pt>
    <dgm:pt modelId="{3823B1E1-8D69-42BA-B180-116E63917937}" type="parTrans" cxnId="{50B76735-EA15-4A40-B8DB-A47CD6EDD1C9}">
      <dgm:prSet/>
      <dgm:spPr/>
      <dgm:t>
        <a:bodyPr/>
        <a:lstStyle/>
        <a:p>
          <a:endParaRPr lang="ru-RU"/>
        </a:p>
      </dgm:t>
    </dgm:pt>
    <dgm:pt modelId="{0A9D988C-9485-45DD-BAC0-3373BA688E61}" type="sibTrans" cxnId="{50B76735-EA15-4A40-B8DB-A47CD6EDD1C9}">
      <dgm:prSet/>
      <dgm:spPr/>
      <dgm:t>
        <a:bodyPr/>
        <a:lstStyle/>
        <a:p>
          <a:endParaRPr lang="ru-RU"/>
        </a:p>
      </dgm:t>
    </dgm:pt>
    <dgm:pt modelId="{3A8F6A10-32A3-4CA8-898A-66282928BA4E}">
      <dgm:prSet phldrT="[Текст]"/>
      <dgm:spPr/>
      <dgm:t>
        <a:bodyPr/>
        <a:lstStyle/>
        <a:p>
          <a:r>
            <a:rPr lang="en-US" dirty="0" smtClean="0"/>
            <a:t>risky</a:t>
          </a:r>
          <a:endParaRPr lang="ru-RU" dirty="0"/>
        </a:p>
      </dgm:t>
    </dgm:pt>
    <dgm:pt modelId="{0CF4AE38-7E82-4E39-8FDE-6F1FDB2F3A90}" type="parTrans" cxnId="{E8BD01EC-C426-48E8-B37C-406718BF4AA9}">
      <dgm:prSet/>
      <dgm:spPr/>
      <dgm:t>
        <a:bodyPr/>
        <a:lstStyle/>
        <a:p>
          <a:endParaRPr lang="ru-RU"/>
        </a:p>
      </dgm:t>
    </dgm:pt>
    <dgm:pt modelId="{36E461A1-FA73-4972-8C65-F425FDDB0D17}" type="sibTrans" cxnId="{E8BD01EC-C426-48E8-B37C-406718BF4AA9}">
      <dgm:prSet/>
      <dgm:spPr/>
      <dgm:t>
        <a:bodyPr/>
        <a:lstStyle/>
        <a:p>
          <a:endParaRPr lang="ru-RU"/>
        </a:p>
      </dgm:t>
    </dgm:pt>
    <dgm:pt modelId="{D7B2095B-2C12-4A6B-95F4-C938D1E9FD53}">
      <dgm:prSet phldrT="[Текст]"/>
      <dgm:spPr/>
      <dgm:t>
        <a:bodyPr/>
        <a:lstStyle/>
        <a:p>
          <a:r>
            <a:rPr lang="en-US" dirty="0" smtClean="0"/>
            <a:t>hazardous</a:t>
          </a:r>
          <a:endParaRPr lang="ru-RU" dirty="0"/>
        </a:p>
      </dgm:t>
    </dgm:pt>
    <dgm:pt modelId="{D7435EEC-3BFE-45AC-90E4-D0C62096D548}" type="parTrans" cxnId="{B27DF06C-991B-41C9-95C1-A634457A68C8}">
      <dgm:prSet/>
      <dgm:spPr/>
      <dgm:t>
        <a:bodyPr/>
        <a:lstStyle/>
        <a:p>
          <a:endParaRPr lang="ru-RU"/>
        </a:p>
      </dgm:t>
    </dgm:pt>
    <dgm:pt modelId="{FBB76078-D41A-4D6A-A32F-0BEBA2C5DED5}" type="sibTrans" cxnId="{B27DF06C-991B-41C9-95C1-A634457A68C8}">
      <dgm:prSet/>
      <dgm:spPr/>
      <dgm:t>
        <a:bodyPr/>
        <a:lstStyle/>
        <a:p>
          <a:endParaRPr lang="ru-RU"/>
        </a:p>
      </dgm:t>
    </dgm:pt>
    <dgm:pt modelId="{80FBCC27-E129-45B5-ACFA-6A3BF69C502D}">
      <dgm:prSet phldrT="[Текст]"/>
      <dgm:spPr/>
      <dgm:t>
        <a:bodyPr/>
        <a:lstStyle/>
        <a:p>
          <a:r>
            <a:rPr lang="en-US" dirty="0" smtClean="0"/>
            <a:t>perilous</a:t>
          </a:r>
          <a:endParaRPr lang="ru-RU" dirty="0"/>
        </a:p>
      </dgm:t>
    </dgm:pt>
    <dgm:pt modelId="{44759080-9B28-4218-81E1-989FB5D8542E}" type="parTrans" cxnId="{DC068F68-FA72-42B4-A427-46B5972DD481}">
      <dgm:prSet/>
      <dgm:spPr/>
      <dgm:t>
        <a:bodyPr/>
        <a:lstStyle/>
        <a:p>
          <a:endParaRPr lang="ru-RU"/>
        </a:p>
      </dgm:t>
    </dgm:pt>
    <dgm:pt modelId="{73425C36-3674-48C0-9D41-F09EE699F020}" type="sibTrans" cxnId="{DC068F68-FA72-42B4-A427-46B5972DD481}">
      <dgm:prSet/>
      <dgm:spPr/>
      <dgm:t>
        <a:bodyPr/>
        <a:lstStyle/>
        <a:p>
          <a:endParaRPr lang="ru-RU"/>
        </a:p>
      </dgm:t>
    </dgm:pt>
    <dgm:pt modelId="{8FA04EE9-8198-46ED-A1F5-959DF675E3EB}" type="pres">
      <dgm:prSet presAssocID="{2A72F71A-C785-4712-9CD5-D6A33CBA047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F7C96-A115-4E64-BFB0-2A0C5B152FD4}" type="pres">
      <dgm:prSet presAssocID="{3F6C3FB7-33C4-48A5-9E8B-E9325CEE8050}" presName="parentLin" presStyleCnt="0"/>
      <dgm:spPr/>
    </dgm:pt>
    <dgm:pt modelId="{7C9E8A7E-E2D2-4665-898D-2FFA1C329F54}" type="pres">
      <dgm:prSet presAssocID="{3F6C3FB7-33C4-48A5-9E8B-E9325CEE8050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2D21C0F-AF1D-4431-BD47-626DE1EA8F51}" type="pres">
      <dgm:prSet presAssocID="{3F6C3FB7-33C4-48A5-9E8B-E9325CEE805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3F394-A34D-424C-B294-750290CA9A2E}" type="pres">
      <dgm:prSet presAssocID="{3F6C3FB7-33C4-48A5-9E8B-E9325CEE8050}" presName="negativeSpace" presStyleCnt="0"/>
      <dgm:spPr/>
    </dgm:pt>
    <dgm:pt modelId="{5F8C5D35-D40F-451C-86E8-A9ABDCC54042}" type="pres">
      <dgm:prSet presAssocID="{3F6C3FB7-33C4-48A5-9E8B-E9325CEE8050}" presName="childText" presStyleLbl="conFgAcc1" presStyleIdx="0" presStyleCnt="4">
        <dgm:presLayoutVars>
          <dgm:bulletEnabled val="1"/>
        </dgm:presLayoutVars>
      </dgm:prSet>
      <dgm:spPr/>
    </dgm:pt>
    <dgm:pt modelId="{A8C2E7C0-8D40-4E5C-AC57-B6C950C67925}" type="pres">
      <dgm:prSet presAssocID="{0A9D988C-9485-45DD-BAC0-3373BA688E61}" presName="spaceBetweenRectangles" presStyleCnt="0"/>
      <dgm:spPr/>
    </dgm:pt>
    <dgm:pt modelId="{C68A0F19-A017-47BE-9F72-FC0595E70659}" type="pres">
      <dgm:prSet presAssocID="{3A8F6A10-32A3-4CA8-898A-66282928BA4E}" presName="parentLin" presStyleCnt="0"/>
      <dgm:spPr/>
    </dgm:pt>
    <dgm:pt modelId="{9EE9AF5A-9F33-46BE-A977-35F87538A92C}" type="pres">
      <dgm:prSet presAssocID="{3A8F6A10-32A3-4CA8-898A-66282928BA4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504D380-DAF4-4C4E-A252-995541350342}" type="pres">
      <dgm:prSet presAssocID="{3A8F6A10-32A3-4CA8-898A-66282928BA4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ED500-28B8-455B-8A06-BD13232DB550}" type="pres">
      <dgm:prSet presAssocID="{3A8F6A10-32A3-4CA8-898A-66282928BA4E}" presName="negativeSpace" presStyleCnt="0"/>
      <dgm:spPr/>
    </dgm:pt>
    <dgm:pt modelId="{67FAF0E9-E8FB-4E31-B8CB-4BD95D0B1DF4}" type="pres">
      <dgm:prSet presAssocID="{3A8F6A10-32A3-4CA8-898A-66282928BA4E}" presName="childText" presStyleLbl="conFgAcc1" presStyleIdx="1" presStyleCnt="4">
        <dgm:presLayoutVars>
          <dgm:bulletEnabled val="1"/>
        </dgm:presLayoutVars>
      </dgm:prSet>
      <dgm:spPr/>
    </dgm:pt>
    <dgm:pt modelId="{0F6CDAB4-79F2-405F-8604-719A14AC2425}" type="pres">
      <dgm:prSet presAssocID="{36E461A1-FA73-4972-8C65-F425FDDB0D17}" presName="spaceBetweenRectangles" presStyleCnt="0"/>
      <dgm:spPr/>
    </dgm:pt>
    <dgm:pt modelId="{BE303EC1-7B06-41F1-97C7-4DF9355844F3}" type="pres">
      <dgm:prSet presAssocID="{D7B2095B-2C12-4A6B-95F4-C938D1E9FD53}" presName="parentLin" presStyleCnt="0"/>
      <dgm:spPr/>
    </dgm:pt>
    <dgm:pt modelId="{45E7431A-4C51-4FCE-B7C3-1233766C7F48}" type="pres">
      <dgm:prSet presAssocID="{D7B2095B-2C12-4A6B-95F4-C938D1E9FD5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48E889B-917D-4F78-A1AF-BE1CC6ADE775}" type="pres">
      <dgm:prSet presAssocID="{D7B2095B-2C12-4A6B-95F4-C938D1E9FD5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14A09B-F31A-4A72-8F3A-9A3393DDF312}" type="pres">
      <dgm:prSet presAssocID="{D7B2095B-2C12-4A6B-95F4-C938D1E9FD53}" presName="negativeSpace" presStyleCnt="0"/>
      <dgm:spPr/>
    </dgm:pt>
    <dgm:pt modelId="{CA5C524F-7563-46F5-B02A-0AFAD5C31AC5}" type="pres">
      <dgm:prSet presAssocID="{D7B2095B-2C12-4A6B-95F4-C938D1E9FD53}" presName="childText" presStyleLbl="conFgAcc1" presStyleIdx="2" presStyleCnt="4">
        <dgm:presLayoutVars>
          <dgm:bulletEnabled val="1"/>
        </dgm:presLayoutVars>
      </dgm:prSet>
      <dgm:spPr/>
    </dgm:pt>
    <dgm:pt modelId="{2E1A0BFF-9840-4CE5-8D76-9043E3E25AFC}" type="pres">
      <dgm:prSet presAssocID="{FBB76078-D41A-4D6A-A32F-0BEBA2C5DED5}" presName="spaceBetweenRectangles" presStyleCnt="0"/>
      <dgm:spPr/>
    </dgm:pt>
    <dgm:pt modelId="{7436BB5A-CAEE-4012-82D4-96019987236B}" type="pres">
      <dgm:prSet presAssocID="{80FBCC27-E129-45B5-ACFA-6A3BF69C502D}" presName="parentLin" presStyleCnt="0"/>
      <dgm:spPr/>
    </dgm:pt>
    <dgm:pt modelId="{896844E1-439B-4564-9C00-2A448D7C19E6}" type="pres">
      <dgm:prSet presAssocID="{80FBCC27-E129-45B5-ACFA-6A3BF69C502D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22D4FF5C-67C6-4E21-B9F5-8AA55F54908D}" type="pres">
      <dgm:prSet presAssocID="{80FBCC27-E129-45B5-ACFA-6A3BF69C502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B17F87-DBA5-4746-B96A-018A8BA627FB}" type="pres">
      <dgm:prSet presAssocID="{80FBCC27-E129-45B5-ACFA-6A3BF69C502D}" presName="negativeSpace" presStyleCnt="0"/>
      <dgm:spPr/>
    </dgm:pt>
    <dgm:pt modelId="{EDA9900C-B2E6-4874-8736-1D7AC2C4911E}" type="pres">
      <dgm:prSet presAssocID="{80FBCC27-E129-45B5-ACFA-6A3BF69C502D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B36FE0A2-FBCF-4D11-BB25-081F56FBCF10}" type="presOf" srcId="{3A8F6A10-32A3-4CA8-898A-66282928BA4E}" destId="{9EE9AF5A-9F33-46BE-A977-35F87538A92C}" srcOrd="0" destOrd="0" presId="urn:microsoft.com/office/officeart/2005/8/layout/list1"/>
    <dgm:cxn modelId="{72CCB226-636D-4994-BD67-4640535A017F}" type="presOf" srcId="{3A8F6A10-32A3-4CA8-898A-66282928BA4E}" destId="{3504D380-DAF4-4C4E-A252-995541350342}" srcOrd="1" destOrd="0" presId="urn:microsoft.com/office/officeart/2005/8/layout/list1"/>
    <dgm:cxn modelId="{67C8DC48-E1E0-4B2F-97E2-F5ED98D75208}" type="presOf" srcId="{3F6C3FB7-33C4-48A5-9E8B-E9325CEE8050}" destId="{7C9E8A7E-E2D2-4665-898D-2FFA1C329F54}" srcOrd="0" destOrd="0" presId="urn:microsoft.com/office/officeart/2005/8/layout/list1"/>
    <dgm:cxn modelId="{A31E1190-BBAD-4B0D-86F4-FDDA01D7122C}" type="presOf" srcId="{80FBCC27-E129-45B5-ACFA-6A3BF69C502D}" destId="{22D4FF5C-67C6-4E21-B9F5-8AA55F54908D}" srcOrd="1" destOrd="0" presId="urn:microsoft.com/office/officeart/2005/8/layout/list1"/>
    <dgm:cxn modelId="{BCEFC795-5269-4993-AE6E-AD7E350AE762}" type="presOf" srcId="{3F6C3FB7-33C4-48A5-9E8B-E9325CEE8050}" destId="{52D21C0F-AF1D-4431-BD47-626DE1EA8F51}" srcOrd="1" destOrd="0" presId="urn:microsoft.com/office/officeart/2005/8/layout/list1"/>
    <dgm:cxn modelId="{AE16EF6B-1514-4618-BA07-C17E3C2E6831}" type="presOf" srcId="{D7B2095B-2C12-4A6B-95F4-C938D1E9FD53}" destId="{248E889B-917D-4F78-A1AF-BE1CC6ADE775}" srcOrd="1" destOrd="0" presId="urn:microsoft.com/office/officeart/2005/8/layout/list1"/>
    <dgm:cxn modelId="{E8BD01EC-C426-48E8-B37C-406718BF4AA9}" srcId="{2A72F71A-C785-4712-9CD5-D6A33CBA0479}" destId="{3A8F6A10-32A3-4CA8-898A-66282928BA4E}" srcOrd="1" destOrd="0" parTransId="{0CF4AE38-7E82-4E39-8FDE-6F1FDB2F3A90}" sibTransId="{36E461A1-FA73-4972-8C65-F425FDDB0D17}"/>
    <dgm:cxn modelId="{B27DF06C-991B-41C9-95C1-A634457A68C8}" srcId="{2A72F71A-C785-4712-9CD5-D6A33CBA0479}" destId="{D7B2095B-2C12-4A6B-95F4-C938D1E9FD53}" srcOrd="2" destOrd="0" parTransId="{D7435EEC-3BFE-45AC-90E4-D0C62096D548}" sibTransId="{FBB76078-D41A-4D6A-A32F-0BEBA2C5DED5}"/>
    <dgm:cxn modelId="{BBD26DEE-0333-4DAA-A1D0-F33E1BA6A418}" type="presOf" srcId="{80FBCC27-E129-45B5-ACFA-6A3BF69C502D}" destId="{896844E1-439B-4564-9C00-2A448D7C19E6}" srcOrd="0" destOrd="0" presId="urn:microsoft.com/office/officeart/2005/8/layout/list1"/>
    <dgm:cxn modelId="{2C52D820-A3E9-4FCE-A9C7-1172BF6E1400}" type="presOf" srcId="{2A72F71A-C785-4712-9CD5-D6A33CBA0479}" destId="{8FA04EE9-8198-46ED-A1F5-959DF675E3EB}" srcOrd="0" destOrd="0" presId="urn:microsoft.com/office/officeart/2005/8/layout/list1"/>
    <dgm:cxn modelId="{DC068F68-FA72-42B4-A427-46B5972DD481}" srcId="{2A72F71A-C785-4712-9CD5-D6A33CBA0479}" destId="{80FBCC27-E129-45B5-ACFA-6A3BF69C502D}" srcOrd="3" destOrd="0" parTransId="{44759080-9B28-4218-81E1-989FB5D8542E}" sibTransId="{73425C36-3674-48C0-9D41-F09EE699F020}"/>
    <dgm:cxn modelId="{6754608D-2CD1-435B-AD42-F0F93A1AFBBD}" type="presOf" srcId="{D7B2095B-2C12-4A6B-95F4-C938D1E9FD53}" destId="{45E7431A-4C51-4FCE-B7C3-1233766C7F48}" srcOrd="0" destOrd="0" presId="urn:microsoft.com/office/officeart/2005/8/layout/list1"/>
    <dgm:cxn modelId="{50B76735-EA15-4A40-B8DB-A47CD6EDD1C9}" srcId="{2A72F71A-C785-4712-9CD5-D6A33CBA0479}" destId="{3F6C3FB7-33C4-48A5-9E8B-E9325CEE8050}" srcOrd="0" destOrd="0" parTransId="{3823B1E1-8D69-42BA-B180-116E63917937}" sibTransId="{0A9D988C-9485-45DD-BAC0-3373BA688E61}"/>
    <dgm:cxn modelId="{D1267B5E-4132-49A0-BAF2-395542BD1781}" type="presParOf" srcId="{8FA04EE9-8198-46ED-A1F5-959DF675E3EB}" destId="{597F7C96-A115-4E64-BFB0-2A0C5B152FD4}" srcOrd="0" destOrd="0" presId="urn:microsoft.com/office/officeart/2005/8/layout/list1"/>
    <dgm:cxn modelId="{C52BFF3A-9A57-433F-8F53-4A3D86F6B34F}" type="presParOf" srcId="{597F7C96-A115-4E64-BFB0-2A0C5B152FD4}" destId="{7C9E8A7E-E2D2-4665-898D-2FFA1C329F54}" srcOrd="0" destOrd="0" presId="urn:microsoft.com/office/officeart/2005/8/layout/list1"/>
    <dgm:cxn modelId="{33B9CD79-48D7-4EAB-86D7-277FE67E2B61}" type="presParOf" srcId="{597F7C96-A115-4E64-BFB0-2A0C5B152FD4}" destId="{52D21C0F-AF1D-4431-BD47-626DE1EA8F51}" srcOrd="1" destOrd="0" presId="urn:microsoft.com/office/officeart/2005/8/layout/list1"/>
    <dgm:cxn modelId="{2EECE34C-0EE8-4D2A-B46F-FD4B5ECF4804}" type="presParOf" srcId="{8FA04EE9-8198-46ED-A1F5-959DF675E3EB}" destId="{A9A3F394-A34D-424C-B294-750290CA9A2E}" srcOrd="1" destOrd="0" presId="urn:microsoft.com/office/officeart/2005/8/layout/list1"/>
    <dgm:cxn modelId="{6A0F0F11-0BBB-4A02-AC3D-6FB676739B11}" type="presParOf" srcId="{8FA04EE9-8198-46ED-A1F5-959DF675E3EB}" destId="{5F8C5D35-D40F-451C-86E8-A9ABDCC54042}" srcOrd="2" destOrd="0" presId="urn:microsoft.com/office/officeart/2005/8/layout/list1"/>
    <dgm:cxn modelId="{12845AB8-0254-4A02-B401-495247C3F72F}" type="presParOf" srcId="{8FA04EE9-8198-46ED-A1F5-959DF675E3EB}" destId="{A8C2E7C0-8D40-4E5C-AC57-B6C950C67925}" srcOrd="3" destOrd="0" presId="urn:microsoft.com/office/officeart/2005/8/layout/list1"/>
    <dgm:cxn modelId="{37FAA005-B99A-4286-8660-F10B4E39E8AE}" type="presParOf" srcId="{8FA04EE9-8198-46ED-A1F5-959DF675E3EB}" destId="{C68A0F19-A017-47BE-9F72-FC0595E70659}" srcOrd="4" destOrd="0" presId="urn:microsoft.com/office/officeart/2005/8/layout/list1"/>
    <dgm:cxn modelId="{0F31BA3E-65B1-4142-BA15-4311F17F27DA}" type="presParOf" srcId="{C68A0F19-A017-47BE-9F72-FC0595E70659}" destId="{9EE9AF5A-9F33-46BE-A977-35F87538A92C}" srcOrd="0" destOrd="0" presId="urn:microsoft.com/office/officeart/2005/8/layout/list1"/>
    <dgm:cxn modelId="{43BDFC65-AFDE-4A42-B3E0-86F13359CB05}" type="presParOf" srcId="{C68A0F19-A017-47BE-9F72-FC0595E70659}" destId="{3504D380-DAF4-4C4E-A252-995541350342}" srcOrd="1" destOrd="0" presId="urn:microsoft.com/office/officeart/2005/8/layout/list1"/>
    <dgm:cxn modelId="{FF94E94F-65C8-4969-8C05-980BD4A8DC15}" type="presParOf" srcId="{8FA04EE9-8198-46ED-A1F5-959DF675E3EB}" destId="{743ED500-28B8-455B-8A06-BD13232DB550}" srcOrd="5" destOrd="0" presId="urn:microsoft.com/office/officeart/2005/8/layout/list1"/>
    <dgm:cxn modelId="{CD7D03B2-7EAD-4BCF-A7A4-1AC0AB253047}" type="presParOf" srcId="{8FA04EE9-8198-46ED-A1F5-959DF675E3EB}" destId="{67FAF0E9-E8FB-4E31-B8CB-4BD95D0B1DF4}" srcOrd="6" destOrd="0" presId="urn:microsoft.com/office/officeart/2005/8/layout/list1"/>
    <dgm:cxn modelId="{60D7B8FE-B4B3-4E5D-B142-FC5F6E6897EE}" type="presParOf" srcId="{8FA04EE9-8198-46ED-A1F5-959DF675E3EB}" destId="{0F6CDAB4-79F2-405F-8604-719A14AC2425}" srcOrd="7" destOrd="0" presId="urn:microsoft.com/office/officeart/2005/8/layout/list1"/>
    <dgm:cxn modelId="{D87066EB-49FE-47DB-9981-AEBF51A8C8B4}" type="presParOf" srcId="{8FA04EE9-8198-46ED-A1F5-959DF675E3EB}" destId="{BE303EC1-7B06-41F1-97C7-4DF9355844F3}" srcOrd="8" destOrd="0" presId="urn:microsoft.com/office/officeart/2005/8/layout/list1"/>
    <dgm:cxn modelId="{08A532D1-36E5-43FA-9DE1-8C8C08B53EEB}" type="presParOf" srcId="{BE303EC1-7B06-41F1-97C7-4DF9355844F3}" destId="{45E7431A-4C51-4FCE-B7C3-1233766C7F48}" srcOrd="0" destOrd="0" presId="urn:microsoft.com/office/officeart/2005/8/layout/list1"/>
    <dgm:cxn modelId="{9D747C12-0A65-4813-AAFB-07545E465A03}" type="presParOf" srcId="{BE303EC1-7B06-41F1-97C7-4DF9355844F3}" destId="{248E889B-917D-4F78-A1AF-BE1CC6ADE775}" srcOrd="1" destOrd="0" presId="urn:microsoft.com/office/officeart/2005/8/layout/list1"/>
    <dgm:cxn modelId="{E3C878AF-21D4-45D9-AD75-EAC7D2E2A92B}" type="presParOf" srcId="{8FA04EE9-8198-46ED-A1F5-959DF675E3EB}" destId="{2014A09B-F31A-4A72-8F3A-9A3393DDF312}" srcOrd="9" destOrd="0" presId="urn:microsoft.com/office/officeart/2005/8/layout/list1"/>
    <dgm:cxn modelId="{A7749235-327C-467B-8D0D-5A228169B7B4}" type="presParOf" srcId="{8FA04EE9-8198-46ED-A1F5-959DF675E3EB}" destId="{CA5C524F-7563-46F5-B02A-0AFAD5C31AC5}" srcOrd="10" destOrd="0" presId="urn:microsoft.com/office/officeart/2005/8/layout/list1"/>
    <dgm:cxn modelId="{7E1C5352-E13F-412E-90BD-D329DCE89F99}" type="presParOf" srcId="{8FA04EE9-8198-46ED-A1F5-959DF675E3EB}" destId="{2E1A0BFF-9840-4CE5-8D76-9043E3E25AFC}" srcOrd="11" destOrd="0" presId="urn:microsoft.com/office/officeart/2005/8/layout/list1"/>
    <dgm:cxn modelId="{7B280AEE-07A0-4B6E-9DA7-0AD8EF927AE2}" type="presParOf" srcId="{8FA04EE9-8198-46ED-A1F5-959DF675E3EB}" destId="{7436BB5A-CAEE-4012-82D4-96019987236B}" srcOrd="12" destOrd="0" presId="urn:microsoft.com/office/officeart/2005/8/layout/list1"/>
    <dgm:cxn modelId="{2128BFDD-198D-4F80-AB67-C96B25E98C2E}" type="presParOf" srcId="{7436BB5A-CAEE-4012-82D4-96019987236B}" destId="{896844E1-439B-4564-9C00-2A448D7C19E6}" srcOrd="0" destOrd="0" presId="urn:microsoft.com/office/officeart/2005/8/layout/list1"/>
    <dgm:cxn modelId="{2DF8AE56-7213-433A-83F8-756F0416AE1B}" type="presParOf" srcId="{7436BB5A-CAEE-4012-82D4-96019987236B}" destId="{22D4FF5C-67C6-4E21-B9F5-8AA55F54908D}" srcOrd="1" destOrd="0" presId="urn:microsoft.com/office/officeart/2005/8/layout/list1"/>
    <dgm:cxn modelId="{7107B37B-4573-4C10-8B04-048AD4A1C5DF}" type="presParOf" srcId="{8FA04EE9-8198-46ED-A1F5-959DF675E3EB}" destId="{FDB17F87-DBA5-4746-B96A-018A8BA627FB}" srcOrd="13" destOrd="0" presId="urn:microsoft.com/office/officeart/2005/8/layout/list1"/>
    <dgm:cxn modelId="{22EA9B54-7E22-4B79-B0BB-146DA1F94500}" type="presParOf" srcId="{8FA04EE9-8198-46ED-A1F5-959DF675E3EB}" destId="{EDA9900C-B2E6-4874-8736-1D7AC2C4911E}" srcOrd="14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674982-C8EF-4DBE-9793-786E78EB70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B185B3-6EDB-4EA6-8EC3-D48988FD8041}">
      <dgm:prSet phldrT="[Текст]" custT="1"/>
      <dgm:spPr/>
      <dgm:t>
        <a:bodyPr/>
        <a:lstStyle/>
        <a:p>
          <a:r>
            <a:rPr lang="en-US" sz="2000" b="1" spc="300" dirty="0" smtClean="0"/>
            <a:t>Lion trainers</a:t>
          </a:r>
          <a:endParaRPr lang="en-US" sz="1800" b="1" spc="300" dirty="0" smtClean="0"/>
        </a:p>
        <a:p>
          <a:r>
            <a:rPr lang="en-US" sz="2000" b="1" spc="300" dirty="0" smtClean="0"/>
            <a:t>Policemen</a:t>
          </a:r>
        </a:p>
        <a:p>
          <a:r>
            <a:rPr lang="en-US" sz="2000" b="1" spc="300" dirty="0" smtClean="0"/>
            <a:t>Truck drivers</a:t>
          </a:r>
        </a:p>
        <a:p>
          <a:r>
            <a:rPr lang="en-US" sz="2000" b="1" spc="300" dirty="0" smtClean="0"/>
            <a:t>Cashiers</a:t>
          </a:r>
        </a:p>
        <a:p>
          <a:r>
            <a:rPr lang="en-US" sz="2000" b="1" spc="300" dirty="0" smtClean="0"/>
            <a:t>Firefighters</a:t>
          </a:r>
        </a:p>
        <a:p>
          <a:r>
            <a:rPr lang="en-US" sz="2000" b="1" spc="300" smtClean="0"/>
            <a:t>Coast Guard Search and Rescue</a:t>
          </a:r>
          <a:endParaRPr lang="ru-RU" sz="2000" b="1" spc="300" dirty="0"/>
        </a:p>
      </dgm:t>
    </dgm:pt>
    <dgm:pt modelId="{432469FB-209B-4073-96CC-902EB83CD098}" type="parTrans" cxnId="{64C1028F-8943-4F07-AE0F-5D3B605BA7F6}">
      <dgm:prSet/>
      <dgm:spPr/>
      <dgm:t>
        <a:bodyPr/>
        <a:lstStyle/>
        <a:p>
          <a:endParaRPr lang="ru-RU"/>
        </a:p>
      </dgm:t>
    </dgm:pt>
    <dgm:pt modelId="{569EFD2F-2307-4054-B376-99B0357B89E4}" type="sibTrans" cxnId="{64C1028F-8943-4F07-AE0F-5D3B605BA7F6}">
      <dgm:prSet/>
      <dgm:spPr/>
      <dgm:t>
        <a:bodyPr/>
        <a:lstStyle/>
        <a:p>
          <a:endParaRPr lang="ru-RU"/>
        </a:p>
      </dgm:t>
    </dgm:pt>
    <dgm:pt modelId="{15AC3461-D805-45FC-90AC-B5FF3117AAAA}">
      <dgm:prSet phldrT="[Текст]" custT="1"/>
      <dgm:spPr/>
      <dgm:t>
        <a:bodyPr/>
        <a:lstStyle/>
        <a:p>
          <a:r>
            <a:rPr lang="en-US" sz="2000" b="1" spc="300" dirty="0" smtClean="0"/>
            <a:t>Loggers</a:t>
          </a:r>
        </a:p>
        <a:p>
          <a:r>
            <a:rPr lang="en-US" sz="2000" b="1" spc="300" dirty="0" smtClean="0"/>
            <a:t>Miners</a:t>
          </a:r>
        </a:p>
        <a:p>
          <a:r>
            <a:rPr lang="en-US" sz="2000" b="1" spc="300" dirty="0" smtClean="0"/>
            <a:t>Fishermen</a:t>
          </a:r>
        </a:p>
        <a:p>
          <a:r>
            <a:rPr lang="en-US" sz="2000" b="1" spc="300" dirty="0" smtClean="0"/>
            <a:t>Bodyguards</a:t>
          </a:r>
        </a:p>
        <a:p>
          <a:endParaRPr lang="ru-RU" sz="1600" dirty="0"/>
        </a:p>
      </dgm:t>
    </dgm:pt>
    <dgm:pt modelId="{17A45309-F15A-4E82-8A09-C8982C1ED305}" type="parTrans" cxnId="{25403490-1518-444F-8966-573EA7506FEA}">
      <dgm:prSet/>
      <dgm:spPr/>
      <dgm:t>
        <a:bodyPr/>
        <a:lstStyle/>
        <a:p>
          <a:endParaRPr lang="ru-RU"/>
        </a:p>
      </dgm:t>
    </dgm:pt>
    <dgm:pt modelId="{11021EBF-EEE1-4738-9A08-0692935B5AA4}" type="sibTrans" cxnId="{25403490-1518-444F-8966-573EA7506FEA}">
      <dgm:prSet/>
      <dgm:spPr/>
      <dgm:t>
        <a:bodyPr/>
        <a:lstStyle/>
        <a:p>
          <a:endParaRPr lang="ru-RU"/>
        </a:p>
      </dgm:t>
    </dgm:pt>
    <dgm:pt modelId="{71D7F159-6FD6-44FD-8DCC-10BA107DBDBE}" type="pres">
      <dgm:prSet presAssocID="{98674982-C8EF-4DBE-9793-786E78EB70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EFCE30-E098-4196-B549-7FFA4E2A467C}" type="pres">
      <dgm:prSet presAssocID="{4FB185B3-6EDB-4EA6-8EC3-D48988FD8041}" presName="parentText" presStyleLbl="node1" presStyleIdx="0" presStyleCnt="2" custScaleY="119653" custLinFactY="2855" custLinFactNeighborX="-312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F2F18-C471-40D2-B4C7-8B249B1569D2}" type="pres">
      <dgm:prSet presAssocID="{569EFD2F-2307-4054-B376-99B0357B89E4}" presName="spacer" presStyleCnt="0"/>
      <dgm:spPr/>
    </dgm:pt>
    <dgm:pt modelId="{3BE9A825-D9D0-499F-8636-5FFCF2174B7C}" type="pres">
      <dgm:prSet presAssocID="{15AC3461-D805-45FC-90AC-B5FF3117AAAA}" presName="parentText" presStyleLbl="node1" presStyleIdx="1" presStyleCnt="2" custLinFactNeighborY="118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C1028F-8943-4F07-AE0F-5D3B605BA7F6}" srcId="{98674982-C8EF-4DBE-9793-786E78EB7035}" destId="{4FB185B3-6EDB-4EA6-8EC3-D48988FD8041}" srcOrd="0" destOrd="0" parTransId="{432469FB-209B-4073-96CC-902EB83CD098}" sibTransId="{569EFD2F-2307-4054-B376-99B0357B89E4}"/>
    <dgm:cxn modelId="{B814E6C5-0C8E-4146-942A-51C631003C03}" type="presOf" srcId="{98674982-C8EF-4DBE-9793-786E78EB7035}" destId="{71D7F159-6FD6-44FD-8DCC-10BA107DBDBE}" srcOrd="0" destOrd="0" presId="urn:microsoft.com/office/officeart/2005/8/layout/vList2"/>
    <dgm:cxn modelId="{25403490-1518-444F-8966-573EA7506FEA}" srcId="{98674982-C8EF-4DBE-9793-786E78EB7035}" destId="{15AC3461-D805-45FC-90AC-B5FF3117AAAA}" srcOrd="1" destOrd="0" parTransId="{17A45309-F15A-4E82-8A09-C8982C1ED305}" sibTransId="{11021EBF-EEE1-4738-9A08-0692935B5AA4}"/>
    <dgm:cxn modelId="{6307B240-D3FB-41D3-98F4-A588230090B2}" type="presOf" srcId="{4FB185B3-6EDB-4EA6-8EC3-D48988FD8041}" destId="{44EFCE30-E098-4196-B549-7FFA4E2A467C}" srcOrd="0" destOrd="0" presId="urn:microsoft.com/office/officeart/2005/8/layout/vList2"/>
    <dgm:cxn modelId="{211AF741-1E0E-448D-B757-84552ECBB7D6}" type="presOf" srcId="{15AC3461-D805-45FC-90AC-B5FF3117AAAA}" destId="{3BE9A825-D9D0-499F-8636-5FFCF2174B7C}" srcOrd="0" destOrd="0" presId="urn:microsoft.com/office/officeart/2005/8/layout/vList2"/>
    <dgm:cxn modelId="{5F3F1348-4EC3-492E-ACC6-6315CAD53F26}" type="presParOf" srcId="{71D7F159-6FD6-44FD-8DCC-10BA107DBDBE}" destId="{44EFCE30-E098-4196-B549-7FFA4E2A467C}" srcOrd="0" destOrd="0" presId="urn:microsoft.com/office/officeart/2005/8/layout/vList2"/>
    <dgm:cxn modelId="{8C9A7928-6E28-4458-B96B-651BD6289D88}" type="presParOf" srcId="{71D7F159-6FD6-44FD-8DCC-10BA107DBDBE}" destId="{B6DF2F18-C471-40D2-B4C7-8B249B1569D2}" srcOrd="1" destOrd="0" presId="urn:microsoft.com/office/officeart/2005/8/layout/vList2"/>
    <dgm:cxn modelId="{250860DB-D563-4F62-A3FB-2EA1E80DCB97}" type="presParOf" srcId="{71D7F159-6FD6-44FD-8DCC-10BA107DBDBE}" destId="{3BE9A825-D9D0-499F-8636-5FFCF2174B7C}" srcOrd="2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0137C0-31CF-4008-B11F-2025F10EF9F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9A1FDF3-F225-4846-9BA1-DD4CE5F20637}">
      <dgm:prSet/>
      <dgm:spPr/>
      <dgm:t>
        <a:bodyPr/>
        <a:lstStyle/>
        <a:p>
          <a:pPr rtl="0"/>
          <a:r>
            <a:rPr lang="en-US" dirty="0" smtClean="0"/>
            <a:t>What are the most dangerous jobs in the world</a:t>
          </a:r>
          <a:r>
            <a:rPr lang="ru-RU" dirty="0" smtClean="0"/>
            <a:t>?</a:t>
          </a:r>
          <a:endParaRPr lang="ru-RU" dirty="0"/>
        </a:p>
      </dgm:t>
    </dgm:pt>
    <dgm:pt modelId="{1663443B-5759-4A6A-B7F9-AAD89E535D01}" type="parTrans" cxnId="{6A9B7DF2-E7ED-4F02-9F96-F520E5CEA8F0}">
      <dgm:prSet/>
      <dgm:spPr/>
      <dgm:t>
        <a:bodyPr/>
        <a:lstStyle/>
        <a:p>
          <a:endParaRPr lang="ru-RU"/>
        </a:p>
      </dgm:t>
    </dgm:pt>
    <dgm:pt modelId="{D88A7024-E47F-4782-949B-B7BDE7D198AD}" type="sibTrans" cxnId="{6A9B7DF2-E7ED-4F02-9F96-F520E5CEA8F0}">
      <dgm:prSet/>
      <dgm:spPr/>
      <dgm:t>
        <a:bodyPr/>
        <a:lstStyle/>
        <a:p>
          <a:endParaRPr lang="ru-RU"/>
        </a:p>
      </dgm:t>
    </dgm:pt>
    <dgm:pt modelId="{B0F18978-C4FE-47FB-884B-85177DC3A595}" type="pres">
      <dgm:prSet presAssocID="{500137C0-31CF-4008-B11F-2025F10EF9F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B18E88-D668-4DC9-A56C-80A4D817FA7D}" type="pres">
      <dgm:prSet presAssocID="{F9A1FDF3-F225-4846-9BA1-DD4CE5F20637}" presName="circ1TxSh" presStyleLbl="vennNode1" presStyleIdx="0" presStyleCnt="1" custLinFactNeighborX="-165" custLinFactNeighborY="-45609"/>
      <dgm:spPr/>
      <dgm:t>
        <a:bodyPr/>
        <a:lstStyle/>
        <a:p>
          <a:endParaRPr lang="ru-RU"/>
        </a:p>
      </dgm:t>
    </dgm:pt>
  </dgm:ptLst>
  <dgm:cxnLst>
    <dgm:cxn modelId="{4535C250-F9C0-457D-B169-3EBF18C76728}" type="presOf" srcId="{F9A1FDF3-F225-4846-9BA1-DD4CE5F20637}" destId="{FFB18E88-D668-4DC9-A56C-80A4D817FA7D}" srcOrd="0" destOrd="0" presId="urn:microsoft.com/office/officeart/2005/8/layout/venn1"/>
    <dgm:cxn modelId="{6A9B7DF2-E7ED-4F02-9F96-F520E5CEA8F0}" srcId="{500137C0-31CF-4008-B11F-2025F10EF9F4}" destId="{F9A1FDF3-F225-4846-9BA1-DD4CE5F20637}" srcOrd="0" destOrd="0" parTransId="{1663443B-5759-4A6A-B7F9-AAD89E535D01}" sibTransId="{D88A7024-E47F-4782-949B-B7BDE7D198AD}"/>
    <dgm:cxn modelId="{9337E5B1-6EFC-4BA0-868C-5F4952ED4450}" type="presOf" srcId="{500137C0-31CF-4008-B11F-2025F10EF9F4}" destId="{B0F18978-C4FE-47FB-884B-85177DC3A595}" srcOrd="0" destOrd="0" presId="urn:microsoft.com/office/officeart/2005/8/layout/venn1"/>
    <dgm:cxn modelId="{356AD330-1D3F-4310-AB19-F715F992C670}" type="presParOf" srcId="{B0F18978-C4FE-47FB-884B-85177DC3A595}" destId="{FFB18E88-D668-4DC9-A56C-80A4D817FA7D}" srcOrd="0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8C5D35-D40F-451C-86E8-A9ABDCC54042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D21C0F-AF1D-4431-BD47-626DE1EA8F51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dangerous</a:t>
          </a:r>
          <a:endParaRPr lang="ru-RU" sz="2300" kern="1200" dirty="0"/>
        </a:p>
      </dsp:txBody>
      <dsp:txXfrm>
        <a:off x="304800" y="7539"/>
        <a:ext cx="4267200" cy="678960"/>
      </dsp:txXfrm>
    </dsp:sp>
    <dsp:sp modelId="{67FAF0E9-E8FB-4E31-B8CB-4BD95D0B1DF4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4D380-DAF4-4C4E-A252-995541350342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risky</a:t>
          </a:r>
          <a:endParaRPr lang="ru-RU" sz="2300" kern="1200" dirty="0"/>
        </a:p>
      </dsp:txBody>
      <dsp:txXfrm>
        <a:off x="304800" y="1050819"/>
        <a:ext cx="4267200" cy="678960"/>
      </dsp:txXfrm>
    </dsp:sp>
    <dsp:sp modelId="{CA5C524F-7563-46F5-B02A-0AFAD5C31AC5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8E889B-917D-4F78-A1AF-BE1CC6ADE775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hazardous</a:t>
          </a:r>
          <a:endParaRPr lang="ru-RU" sz="2300" kern="1200" dirty="0"/>
        </a:p>
      </dsp:txBody>
      <dsp:txXfrm>
        <a:off x="304800" y="2094100"/>
        <a:ext cx="4267200" cy="678960"/>
      </dsp:txXfrm>
    </dsp:sp>
    <dsp:sp modelId="{EDA9900C-B2E6-4874-8736-1D7AC2C4911E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D4FF5C-67C6-4E21-B9F5-8AA55F54908D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perilous</a:t>
          </a:r>
          <a:endParaRPr lang="ru-RU" sz="2300" kern="1200" dirty="0"/>
        </a:p>
      </dsp:txBody>
      <dsp:txXfrm>
        <a:off x="304800" y="3137380"/>
        <a:ext cx="4267200" cy="678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4EFCE30-E098-4196-B549-7FFA4E2A467C}">
      <dsp:nvSpPr>
        <dsp:cNvPr id="0" name=""/>
        <dsp:cNvSpPr/>
      </dsp:nvSpPr>
      <dsp:spPr>
        <a:xfrm>
          <a:off x="0" y="0"/>
          <a:ext cx="6096000" cy="32819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Lion trainers</a:t>
          </a:r>
          <a:endParaRPr lang="en-US" sz="1800" b="1" kern="1200" spc="3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Policemen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Truck drivers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Cashiers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Firefighters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Bomb specialists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Coast Guard Search and Rescue</a:t>
          </a:r>
          <a:endParaRPr lang="ru-RU" sz="2000" b="1" kern="1200" spc="300" dirty="0"/>
        </a:p>
      </dsp:txBody>
      <dsp:txXfrm>
        <a:off x="0" y="0"/>
        <a:ext cx="6096000" cy="3281984"/>
      </dsp:txXfrm>
    </dsp:sp>
    <dsp:sp modelId="{3BE9A825-D9D0-499F-8636-5FFCF2174B7C}">
      <dsp:nvSpPr>
        <dsp:cNvPr id="0" name=""/>
        <dsp:cNvSpPr/>
      </dsp:nvSpPr>
      <dsp:spPr>
        <a:xfrm>
          <a:off x="0" y="3306838"/>
          <a:ext cx="6096000" cy="27429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Armored car guards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Helicopter linemen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Loggers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Miners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Fishermen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pc="300" dirty="0" smtClean="0"/>
            <a:t>Bodyguards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0" y="3306838"/>
        <a:ext cx="6096000" cy="2742918"/>
      </dsp:txXfrm>
    </dsp:sp>
    <dsp:sp modelId="{3F5C2BAC-E7CA-4C5F-A489-C27AA0E977C7}">
      <dsp:nvSpPr>
        <dsp:cNvPr id="0" name=""/>
        <dsp:cNvSpPr/>
      </dsp:nvSpPr>
      <dsp:spPr>
        <a:xfrm>
          <a:off x="0" y="6042408"/>
          <a:ext cx="6096000" cy="782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6042408"/>
        <a:ext cx="6096000" cy="782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B18E88-D668-4DC9-A56C-80A4D817FA7D}">
      <dsp:nvSpPr>
        <dsp:cNvPr id="0" name=""/>
        <dsp:cNvSpPr/>
      </dsp:nvSpPr>
      <dsp:spPr>
        <a:xfrm>
          <a:off x="0" y="0"/>
          <a:ext cx="2590800" cy="25908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What are the most dangerous jobs in the world</a:t>
          </a:r>
          <a:r>
            <a:rPr lang="ru-RU" sz="2800" kern="1200" dirty="0" smtClean="0"/>
            <a:t>?</a:t>
          </a:r>
          <a:endParaRPr lang="ru-RU" sz="2800" kern="1200" dirty="0"/>
        </a:p>
      </dsp:txBody>
      <dsp:txXfrm>
        <a:off x="0" y="0"/>
        <a:ext cx="2590800" cy="2590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D67AD-90DD-4A3A-9B3F-E84CB65C0947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4932E-F3BB-4B37-8BCA-0187F0E3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883D86-2E69-4839-B1F2-98C93121D003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3B5212D-096D-460C-92F9-BF69C97280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over dir="l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TRICKY JOBS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1" y="1109161"/>
            <a:ext cx="735158" cy="46816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Police officers</a:t>
            </a:r>
            <a:endParaRPr lang="ru-RU" sz="2800" dirty="0"/>
          </a:p>
        </p:txBody>
      </p:sp>
      <p:pic>
        <p:nvPicPr>
          <p:cNvPr id="5" name="Рисунок 4" descr="AAC378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900" r="15570" b="5901"/>
          <a:stretch>
            <a:fillRect/>
          </a:stretch>
        </p:blipFill>
        <p:spPr>
          <a:xfrm>
            <a:off x="403671" y="1143000"/>
            <a:ext cx="4528369" cy="43022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060848"/>
            <a:ext cx="2590800" cy="37299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Police officers face criminals, domestic violence, corruption… many lose their lives or are injured on the job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980728"/>
            <a:ext cx="586803" cy="4681637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Fisherme</a:t>
            </a:r>
            <a:r>
              <a:rPr lang="en-US" sz="4000" dirty="0" smtClean="0"/>
              <a:t>n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6" name="Рисунок 5" descr="rain-work-rough-seas-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1429" r="21429"/>
          <a:stretch>
            <a:fillRect/>
          </a:stretch>
        </p:blipFill>
        <p:spPr/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6012160" y="2060848"/>
            <a:ext cx="2590800" cy="2660505"/>
          </a:xfrm>
        </p:spPr>
        <p:txBody>
          <a:bodyPr>
            <a:noAutofit/>
          </a:bodyPr>
          <a:lstStyle/>
          <a:p>
            <a:r>
              <a:rPr lang="en-US" sz="2400" dirty="0" smtClean="0"/>
              <a:t>Fishermen face stormy  seas  and unreliable equipment. Many loose their lives by falling overboard or drowning.</a:t>
            </a:r>
            <a:endParaRPr lang="ru-RU" sz="2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Loggers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5" name="Рисунок 4" descr="a97224_g151_7-logg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121" b="121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060848"/>
            <a:ext cx="2590800" cy="388843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There are many ways to get hurt. Loggers can get crushed when trees fall in the wrong direction. And help is always far away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Miners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5" name="Рисунок 4" descr="img-mg---dangerous-jobs---coal-miners_182427487746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960" r="1496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56176" y="1340768"/>
            <a:ext cx="2590800" cy="574617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profession takes lives when accident happens. Miners face many dangers every day.  It’s such a hazardous  job that miners wear emergency devices in order to give them  enough time to escape a disaster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1" y="1109161"/>
            <a:ext cx="735158" cy="4681637"/>
          </a:xfrm>
        </p:spPr>
        <p:txBody>
          <a:bodyPr>
            <a:noAutofit/>
          </a:bodyPr>
          <a:lstStyle/>
          <a:p>
            <a:r>
              <a:rPr lang="en-US" sz="2800" dirty="0" smtClean="0"/>
              <a:t>Body guards</a:t>
            </a:r>
            <a:endParaRPr lang="ru-RU" sz="2800" dirty="0"/>
          </a:p>
        </p:txBody>
      </p:sp>
      <p:pic>
        <p:nvPicPr>
          <p:cNvPr id="5" name="Рисунок 4" descr="16a_top_ten_lis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000" r="60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060849"/>
            <a:ext cx="2590800" cy="372995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Body guards  serve  as a  human  shield to  very  important  persons</a:t>
            </a:r>
            <a:r>
              <a:rPr lang="en-US" sz="1800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10 Hazardous Jobs: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10-6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5-1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566928" indent="-457200">
              <a:buNone/>
            </a:pPr>
            <a:r>
              <a:rPr lang="en-US" sz="2800" dirty="0" smtClean="0"/>
              <a:t>10. Bodyguard</a:t>
            </a:r>
          </a:p>
          <a:p>
            <a:pPr marL="566928" indent="-457200">
              <a:buNone/>
            </a:pPr>
            <a:r>
              <a:rPr lang="en-US" sz="2800" dirty="0" smtClean="0"/>
              <a:t>09. Coast Guard Search and Rescue</a:t>
            </a:r>
          </a:p>
          <a:p>
            <a:pPr marL="566928" indent="-457200">
              <a:buNone/>
            </a:pPr>
            <a:r>
              <a:rPr lang="en-US" sz="2800" dirty="0" smtClean="0"/>
              <a:t>08. Bomb specialist</a:t>
            </a:r>
          </a:p>
          <a:p>
            <a:pPr marL="566928" indent="-457200">
              <a:buNone/>
            </a:pPr>
            <a:r>
              <a:rPr lang="en-US" sz="2800" dirty="0" smtClean="0"/>
              <a:t>07. Armored Car Guard</a:t>
            </a:r>
          </a:p>
          <a:p>
            <a:pPr marL="566928" indent="-457200">
              <a:buNone/>
            </a:pPr>
            <a:r>
              <a:rPr lang="en-US" sz="2800" dirty="0" smtClean="0"/>
              <a:t>06. Policeman</a:t>
            </a:r>
          </a:p>
          <a:p>
            <a:pPr marL="566928" indent="-457200">
              <a:buNone/>
            </a:pPr>
            <a:endParaRPr lang="en-US" sz="2800" dirty="0" smtClean="0"/>
          </a:p>
          <a:p>
            <a:pPr marL="566928" indent="-457200"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05. Firefighter</a:t>
            </a:r>
          </a:p>
          <a:p>
            <a:r>
              <a:rPr lang="en-US" sz="2800" dirty="0" smtClean="0"/>
              <a:t>04. Miner</a:t>
            </a:r>
          </a:p>
          <a:p>
            <a:r>
              <a:rPr lang="en-US" sz="2800" dirty="0" smtClean="0"/>
              <a:t>03. Truck driver</a:t>
            </a:r>
          </a:p>
          <a:p>
            <a:r>
              <a:rPr lang="en-US" sz="2800" dirty="0" smtClean="0"/>
              <a:t>02. Logger</a:t>
            </a:r>
          </a:p>
          <a:p>
            <a:r>
              <a:rPr lang="en-US" sz="2800" dirty="0" smtClean="0"/>
              <a:t>01. Fisherman</a:t>
            </a:r>
          </a:p>
          <a:p>
            <a:endParaRPr lang="ru-RU" dirty="0"/>
          </a:p>
        </p:txBody>
      </p:sp>
      <p:pic>
        <p:nvPicPr>
          <p:cNvPr id="7" name="Рисунок 6" descr="0308_dangerous-jobs-roofer_485x3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5157192"/>
            <a:ext cx="1944216" cy="1425758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420888"/>
            <a:ext cx="427037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Well </a:t>
            </a:r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done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1033445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Tricky</a:t>
            </a:r>
            <a:r>
              <a:rPr lang="en-US" sz="2000" dirty="0" smtClean="0"/>
              <a:t>- something that is difficult to deal with or do because it is complicated</a:t>
            </a:r>
          </a:p>
          <a:p>
            <a:r>
              <a:rPr lang="en-US" sz="2000" dirty="0" smtClean="0"/>
              <a:t> and full of problems.</a:t>
            </a:r>
          </a:p>
          <a:p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3" name="Рисунок 2" descr="a97224_g151_3-cocodrile-wrest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1988840"/>
            <a:ext cx="3888432" cy="4387218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1547664" y="548680"/>
          <a:ext cx="6096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936218" y="-379928"/>
            <a:ext cx="2185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Bomb specialists</a:t>
            </a:r>
            <a:endParaRPr lang="ru-RU" b="1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308_dangerous-jobs-airline-pilot_485x34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948" r="14948"/>
          <a:stretch>
            <a:fillRect/>
          </a:stretch>
        </p:blipFill>
        <p:spPr/>
      </p:pic>
      <p:graphicFrame>
        <p:nvGraphicFramePr>
          <p:cNvPr id="6" name="Схема 5"/>
          <p:cNvGraphicFramePr/>
          <p:nvPr/>
        </p:nvGraphicFramePr>
        <p:xfrm>
          <a:off x="6088443" y="2564905"/>
          <a:ext cx="2590800" cy="3225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Firefighters</a:t>
            </a:r>
            <a:endParaRPr lang="ru-RU" sz="2800" dirty="0"/>
          </a:p>
        </p:txBody>
      </p:sp>
      <p:pic>
        <p:nvPicPr>
          <p:cNvPr id="5" name="Рисунок 4" descr="itfaiyeci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62" r="1256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340768"/>
            <a:ext cx="2590800" cy="4450031"/>
          </a:xfrm>
        </p:spPr>
        <p:txBody>
          <a:bodyPr>
            <a:noAutofit/>
          </a:bodyPr>
          <a:lstStyle/>
          <a:p>
            <a:r>
              <a:rPr lang="en-US" sz="2400" dirty="0" smtClean="0"/>
              <a:t>Firefighters kill the flames or run into a burning  house to save  children and animals. This work also includes rescuing people from car wreckage and dangerous places</a:t>
            </a:r>
            <a:r>
              <a:rPr lang="en-US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Lion trainers</a:t>
            </a:r>
            <a:endParaRPr lang="ru-RU" sz="2800" dirty="0"/>
          </a:p>
        </p:txBody>
      </p:sp>
      <p:pic>
        <p:nvPicPr>
          <p:cNvPr id="5" name="Рисунок 4" descr="job-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864" b="11864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060849"/>
            <a:ext cx="2590800" cy="3729950"/>
          </a:xfrm>
        </p:spPr>
        <p:txBody>
          <a:bodyPr>
            <a:noAutofit/>
          </a:bodyPr>
          <a:lstStyle/>
          <a:p>
            <a:r>
              <a:rPr lang="en-US" sz="2800" dirty="0" smtClean="0"/>
              <a:t>Lion trainers face wild animals. The risk of bitten by huge lions is always available.</a:t>
            </a:r>
            <a:endParaRPr lang="ru-RU" sz="28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Truck drivers</a:t>
            </a:r>
            <a:endParaRPr lang="ru-RU" sz="2800" dirty="0"/>
          </a:p>
        </p:txBody>
      </p:sp>
      <p:pic>
        <p:nvPicPr>
          <p:cNvPr id="5" name="Рисунок 4" descr="TruckAccidentLawy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1484784"/>
            <a:ext cx="2590800" cy="4306015"/>
          </a:xfrm>
        </p:spPr>
        <p:txBody>
          <a:bodyPr>
            <a:noAutofit/>
          </a:bodyPr>
          <a:lstStyle/>
          <a:p>
            <a:r>
              <a:rPr lang="en-US" sz="2400" dirty="0" smtClean="0"/>
              <a:t>Truck drivers are special individuals who live on the road. They face tough road conditions, reckless drivers and sleepless nights, which can all lead to tragic circumstances</a:t>
            </a:r>
            <a:r>
              <a:rPr lang="en-US" sz="1400" dirty="0" smtClean="0"/>
              <a:t>.</a:t>
            </a:r>
            <a:endParaRPr lang="ru-RU" sz="1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smtClean="0"/>
              <a:t>Cashiers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5" name="Рисунок 4" descr="126656-200x300-cashi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667" b="16667"/>
          <a:stretch>
            <a:fillRect/>
          </a:stretch>
        </p:blipFill>
        <p:spPr>
          <a:xfrm>
            <a:off x="457423" y="1196752"/>
            <a:ext cx="4186585" cy="418658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2636913"/>
            <a:ext cx="2590800" cy="31538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Cashiers deal with money, that’ s why  many of them are shot every year.</a:t>
            </a:r>
            <a:endParaRPr lang="ru-RU" sz="2400" dirty="0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296</TotalTime>
  <Words>324</Words>
  <Application>Microsoft Office PowerPoint</Application>
  <PresentationFormat>Экран (4:3)</PresentationFormat>
  <Paragraphs>52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TRICKY JOBS</vt:lpstr>
      <vt:lpstr>Слайд 2</vt:lpstr>
      <vt:lpstr>Слайд 3</vt:lpstr>
      <vt:lpstr>Слайд 4</vt:lpstr>
      <vt:lpstr>Слайд 5</vt:lpstr>
      <vt:lpstr>Firefighters</vt:lpstr>
      <vt:lpstr>Lion trainers</vt:lpstr>
      <vt:lpstr>Truck drivers</vt:lpstr>
      <vt:lpstr>Cashiers </vt:lpstr>
      <vt:lpstr>Police officers</vt:lpstr>
      <vt:lpstr>Fishermen </vt:lpstr>
      <vt:lpstr>Loggers </vt:lpstr>
      <vt:lpstr>Miners </vt:lpstr>
      <vt:lpstr>Body guards</vt:lpstr>
      <vt:lpstr>Top 10 Hazardous Jobs: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TRICKY JOBS</dc:title>
  <dc:creator>Алёнка</dc:creator>
  <cp:lastModifiedBy>112</cp:lastModifiedBy>
  <cp:revision>42</cp:revision>
  <dcterms:created xsi:type="dcterms:W3CDTF">2011-03-13T16:20:42Z</dcterms:created>
  <dcterms:modified xsi:type="dcterms:W3CDTF">2018-10-22T13:48:54Z</dcterms:modified>
</cp:coreProperties>
</file>